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1" r:id="rId37"/>
    <p:sldId id="292" r:id="rId38"/>
    <p:sldId id="293" r:id="rId39"/>
    <p:sldId id="294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earn-Hackin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143000"/>
            <a:ext cx="7010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_2020-06-17-20-35-21-2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_2020-06-17-20-37-17-0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_2020-06-17-20-46-15-00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_2020-06-17-20-46-51-99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_2020-06-17-20-47-45-1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Screenshot_2020-06-17-20-48-23-0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Screenshot_2020-06-17-20-51-05-5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_2020-06-17-20-57-02-99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_2020-06-17-21-01-28-8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_2020-06-17-21-01-39-68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Screenshot_2020-06-17-20-05-40-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_2020-06-17-21-02-25-3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_2020-06-17-21-05-52-30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_2020-06-17-21-06-56-5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_2020-06-17-21-08-47-99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_2020-06-17-21-11-34-2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_2020-06-17-21-12-03-48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_2020-06-17-21-12-37-98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_2020-06-17-21-12-44-5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_2020-06-17-21-13-02-1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_2020-06-17-21-16-01-8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_2020-06-17-20-07-42-1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_2020-06-17-21-16-07-09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_2020-06-17-21-16-26-9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_2020-06-17-21-16-36-8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_2020-06-17-21-17-05-19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_2020-06-17-21-17-34-19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_2020-06-17-21-17-51-48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_2020-06-17-21-22-44-6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_2020-06-17-21-24-21-08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Screenshot_2020-06-17-21-27-51-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4331368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Screenshot_2020-06-17-21-28-50-0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_2020-06-17-20-09-25-60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_2020-06-17-20-10-22-6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_2020-06-17-20-23-22-79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_2020-06-17-20-31-08-9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_2020-06-17-20-31-13-30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9169399" cy="6858000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_2020-06-17-20-34-43-6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0</Words>
  <Application>Microsoft Office PowerPoint</Application>
  <PresentationFormat>On-screen Show (4:3)</PresentationFormat>
  <Paragraphs>0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NeeL</dc:creator>
  <cp:lastModifiedBy>NeeL</cp:lastModifiedBy>
  <cp:revision>42</cp:revision>
  <dcterms:created xsi:type="dcterms:W3CDTF">2006-08-16T00:00:00Z</dcterms:created>
  <dcterms:modified xsi:type="dcterms:W3CDTF">2020-06-18T10:17:38Z</dcterms:modified>
</cp:coreProperties>
</file>